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</p:sldMasterIdLst>
  <p:handoutMasterIdLst>
    <p:handoutMasterId r:id="rId8"/>
  </p:handoutMasterIdLst>
  <p:sldIdLst>
    <p:sldId id="256" r:id="rId5"/>
    <p:sldId id="258" r:id="rId6"/>
    <p:sldId id="259" r:id="rId7"/>
  </p:sldIdLst>
  <p:sldSz cx="21599525" cy="21599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ED9"/>
    <a:srgbClr val="0B4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9BE8E2-EF35-5F23-0C25-538B7A222ACE}" v="2" dt="2025-03-11T10:18:10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1"/>
    <p:restoredTop sz="94694"/>
  </p:normalViewPr>
  <p:slideViewPr>
    <p:cSldViewPr snapToGrid="0">
      <p:cViewPr>
        <p:scale>
          <a:sx n="35" d="100"/>
          <a:sy n="35" d="100"/>
        </p:scale>
        <p:origin x="346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35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32847B-DACC-C23E-B2CA-C651C8D8E0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7AB7E-B359-24E2-93DF-0D1E914163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2F8F0-3F5B-4540-B19D-10765E0E7AF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10289D-E1BC-D542-3213-EE97053627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1B8BED-F8C8-8567-5BF3-93D4A2EDB3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17BB8-08C9-5248-9402-5E5E4DBED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96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DED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458678-6E64-B137-F6A6-6DEE05599114}"/>
              </a:ext>
            </a:extLst>
          </p:cNvPr>
          <p:cNvSpPr txBox="1"/>
          <p:nvPr userDrawn="1"/>
        </p:nvSpPr>
        <p:spPr>
          <a:xfrm>
            <a:off x="807099" y="596226"/>
            <a:ext cx="108975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dirty="0">
                <a:solidFill>
                  <a:srgbClr val="0B463C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INSTRUCTIONS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ECF52F-4E25-5557-615C-B585207E97FC}"/>
              </a:ext>
            </a:extLst>
          </p:cNvPr>
          <p:cNvSpPr txBox="1"/>
          <p:nvPr userDrawn="1"/>
        </p:nvSpPr>
        <p:spPr>
          <a:xfrm>
            <a:off x="807099" y="3272204"/>
            <a:ext cx="1588242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800" dirty="0">
                <a:solidFill>
                  <a:srgbClr val="0B463C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1. Insert your image onto your desired slide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800" dirty="0">
                <a:solidFill>
                  <a:srgbClr val="0B463C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2. Send your image to back so that it sits below your graphic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050E5-AB5C-6715-8607-FADF9AE5B1C2}"/>
              </a:ext>
            </a:extLst>
          </p:cNvPr>
          <p:cNvSpPr txBox="1"/>
          <p:nvPr userDrawn="1"/>
        </p:nvSpPr>
        <p:spPr>
          <a:xfrm>
            <a:off x="807098" y="13363512"/>
            <a:ext cx="14366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800" dirty="0">
                <a:solidFill>
                  <a:srgbClr val="0B463C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3. Export your image as a JPG by clicking File &gt; Export.</a:t>
            </a:r>
            <a:br>
              <a:rPr lang="en-US" sz="4800" dirty="0">
                <a:solidFill>
                  <a:srgbClr val="0B463C"/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0B463C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Select ’JPEG’ as your file format, make sure ‘Save Current Slide Only’ is selected and set your width</a:t>
            </a:r>
            <a:br>
              <a:rPr lang="en-US" sz="4800" dirty="0">
                <a:solidFill>
                  <a:srgbClr val="0B463C"/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0B463C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and height to 1500x1500. </a:t>
            </a:r>
            <a:r>
              <a:rPr lang="en-US" sz="4800" b="1" dirty="0">
                <a:solidFill>
                  <a:srgbClr val="0B463C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Done!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2AD857-49A9-B784-E837-7475A367C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096" y="17180048"/>
            <a:ext cx="12227513" cy="382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D54899-7C1D-A745-73AD-DA995D0CD9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153" y="5334305"/>
            <a:ext cx="6798856" cy="7800653"/>
          </a:xfrm>
          <a:prstGeom prst="rect">
            <a:avLst/>
          </a:prstGeom>
        </p:spPr>
      </p:pic>
      <p:pic>
        <p:nvPicPr>
          <p:cNvPr id="13" name="Picture 12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F19BC83B-03DA-843F-4170-4564C4F02F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65007" y="5545195"/>
            <a:ext cx="5422698" cy="542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6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94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87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188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FFD26-FC1A-3E10-5544-5F3056449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89666C6-FC41-65F0-F3C9-4AF35F3153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"/>
            <a:ext cx="21599526" cy="21599526"/>
          </a:xfrm>
          <a:prstGeom prst="rect">
            <a:avLst/>
          </a:prstGeom>
        </p:spPr>
      </p:pic>
      <p:pic>
        <p:nvPicPr>
          <p:cNvPr id="8" name="Picture 7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70843B23-DDA7-5568-2031-DF974B36F0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63" y="376863"/>
            <a:ext cx="20845799" cy="2084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49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FFD26-FC1A-3E10-5544-5F3056449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89666C6-FC41-65F0-F3C9-4AF35F3153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"/>
            <a:ext cx="21599526" cy="21599526"/>
          </a:xfrm>
          <a:prstGeom prst="rect">
            <a:avLst/>
          </a:prstGeom>
        </p:spPr>
      </p:pic>
      <p:pic>
        <p:nvPicPr>
          <p:cNvPr id="5" name="Picture 4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945F538D-1DE3-D38F-4C3A-52E8344D6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83" y="309183"/>
            <a:ext cx="20981158" cy="2098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89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b3463a-392f-4a79-bddd-fe8172c0859c">
      <Terms xmlns="http://schemas.microsoft.com/office/infopath/2007/PartnerControls"/>
    </lcf76f155ced4ddcb4097134ff3c332f>
    <TaxCatchAll xmlns="c82f4e27-bb56-436c-ac98-13bf50da8f7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40F0223547EA47A05FBD543ED1C3F3" ma:contentTypeVersion="19" ma:contentTypeDescription="Create a new document." ma:contentTypeScope="" ma:versionID="7c43a3852a8f2b316a7922b16b90e7c9">
  <xsd:schema xmlns:xsd="http://www.w3.org/2001/XMLSchema" xmlns:xs="http://www.w3.org/2001/XMLSchema" xmlns:p="http://schemas.microsoft.com/office/2006/metadata/properties" xmlns:ns2="88b3463a-392f-4a79-bddd-fe8172c0859c" xmlns:ns3="c82f4e27-bb56-436c-ac98-13bf50da8f7b" targetNamespace="http://schemas.microsoft.com/office/2006/metadata/properties" ma:root="true" ma:fieldsID="262ac6c5df7b9595839d2e77ceaf705f" ns2:_="" ns3:_="">
    <xsd:import namespace="88b3463a-392f-4a79-bddd-fe8172c0859c"/>
    <xsd:import namespace="c82f4e27-bb56-436c-ac98-13bf50da8f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b3463a-392f-4a79-bddd-fe8172c085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d8e2843-1c2b-4603-ab09-9fa04eeb88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2f4e27-bb56-436c-ac98-13bf50da8f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b8b18b-d272-492c-8d12-4818dc96779f}" ma:internalName="TaxCatchAll" ma:showField="CatchAllData" ma:web="c82f4e27-bb56-436c-ac98-13bf50da8f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F6270F-9C12-4183-A666-08741B320A7D}">
  <ds:schemaRefs>
    <ds:schemaRef ds:uri="http://schemas.microsoft.com/office/2006/metadata/properties"/>
    <ds:schemaRef ds:uri="http://schemas.microsoft.com/office/infopath/2007/PartnerControls"/>
    <ds:schemaRef ds:uri="88b3463a-392f-4a79-bddd-fe8172c0859c"/>
    <ds:schemaRef ds:uri="c82f4e27-bb56-436c-ac98-13bf50da8f7b"/>
  </ds:schemaRefs>
</ds:datastoreItem>
</file>

<file path=customXml/itemProps2.xml><?xml version="1.0" encoding="utf-8"?>
<ds:datastoreItem xmlns:ds="http://schemas.openxmlformats.org/officeDocument/2006/customXml" ds:itemID="{0F8A215C-30E8-424C-BEC7-D6AE83405E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4F79CA-CB43-4DC9-B69C-9D37C795F4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b3463a-392f-4a79-bddd-fe8172c0859c"/>
    <ds:schemaRef ds:uri="c82f4e27-bb56-436c-ac98-13bf50da8f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0</Words>
  <Application>Microsoft Office PowerPoint</Application>
  <PresentationFormat>Custom</PresentationFormat>
  <Paragraphs>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Oliver Bielby</dc:creator>
  <cp:lastModifiedBy>David O'Sullivan</cp:lastModifiedBy>
  <cp:revision>9</cp:revision>
  <dcterms:created xsi:type="dcterms:W3CDTF">2024-10-18T12:13:52Z</dcterms:created>
  <dcterms:modified xsi:type="dcterms:W3CDTF">2025-03-11T10:18:53Z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0x0101000940F0223547EA47A05FBD543ED1C3F3</vt:lpwstr>
  </property>
  <property fmtid="{D5CDD505-2E9C-101B-9397-08002B2CF9AE}" pid="3" name="MediaServiceImageTags">
    <vt:lpwstr/>
  </property>
</Properties>
</file>